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5" r:id="rId2"/>
    <p:sldId id="276" r:id="rId3"/>
    <p:sldId id="257" r:id="rId4"/>
    <p:sldId id="256" r:id="rId5"/>
    <p:sldId id="258" r:id="rId6"/>
    <p:sldId id="273" r:id="rId7"/>
    <p:sldId id="274" r:id="rId8"/>
    <p:sldId id="264" r:id="rId9"/>
    <p:sldId id="271" r:id="rId10"/>
    <p:sldId id="279" r:id="rId11"/>
    <p:sldId id="266" r:id="rId12"/>
    <p:sldId id="277" r:id="rId13"/>
    <p:sldId id="278" r:id="rId14"/>
    <p:sldId id="267" r:id="rId15"/>
    <p:sldId id="268" r:id="rId16"/>
    <p:sldId id="269" r:id="rId17"/>
    <p:sldId id="270" r:id="rId18"/>
    <p:sldId id="280" r:id="rId19"/>
    <p:sldId id="281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100" d="100"/>
          <a:sy n="100" d="100"/>
        </p:scale>
        <p:origin x="-126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609600" y="3699804"/>
            <a:ext cx="110744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609600" y="1433732"/>
            <a:ext cx="110744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951501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6278099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6053797" y="3526302"/>
            <a:ext cx="6096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ADCDE-5968-4AEB-A6DE-918028160EC5}" type="datetimeFigureOut">
              <a:rPr lang="ru-RU" smtClean="0"/>
              <a:pPr/>
              <a:t>17.01.2024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A547DD-F61D-4B47-9F48-CC1B71FFAF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ADCDE-5968-4AEB-A6DE-918028160EC5}" type="datetimeFigureOut">
              <a:rPr lang="ru-RU" smtClean="0"/>
              <a:pPr/>
              <a:t>17.01.2024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547DD-F61D-4B47-9F48-CC1B71FFAF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ADCDE-5968-4AEB-A6DE-918028160EC5}" type="datetimeFigureOut">
              <a:rPr lang="ru-RU" smtClean="0"/>
              <a:pPr/>
              <a:t>17.01.2024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547DD-F61D-4B47-9F48-CC1B71FFAF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609600" y="1524000"/>
            <a:ext cx="109728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DBADCDE-5968-4AEB-A6DE-918028160EC5}" type="datetimeFigureOut">
              <a:rPr lang="ru-RU" smtClean="0"/>
              <a:pPr/>
              <a:t>17.01.2024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0DA547DD-F61D-4B47-9F48-CC1B71FFAF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ADCDE-5968-4AEB-A6DE-918028160EC5}" type="datetimeFigureOut">
              <a:rPr lang="ru-RU" smtClean="0"/>
              <a:pPr/>
              <a:t>17.01.2024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547DD-F61D-4B47-9F48-CC1B71FFAF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505200"/>
            <a:ext cx="105664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4958864"/>
            <a:ext cx="105664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14400" y="4916993"/>
            <a:ext cx="105664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ADCDE-5968-4AEB-A6DE-918028160EC5}" type="datetimeFigureOut">
              <a:rPr lang="ru-RU" smtClean="0"/>
              <a:pPr/>
              <a:t>17.01.2024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547DD-F61D-4B47-9F48-CC1B71FFAF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6197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547DD-F61D-4B47-9F48-CC1B71FFAF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ADCDE-5968-4AEB-A6DE-918028160EC5}" type="datetimeFigureOut">
              <a:rPr lang="ru-RU" smtClean="0"/>
              <a:pPr/>
              <a:t>17.01.2024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609600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6199717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55448"/>
            <a:ext cx="109728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6197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750593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339840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ADCDE-5968-4AEB-A6DE-918028160EC5}" type="datetimeFigureOut">
              <a:rPr lang="ru-RU" smtClean="0"/>
              <a:pPr/>
              <a:t>17.01.2024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547DD-F61D-4B47-9F48-CC1B71FFAF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ADCDE-5968-4AEB-A6DE-918028160EC5}" type="datetimeFigureOut">
              <a:rPr lang="ru-RU" smtClean="0"/>
              <a:pPr/>
              <a:t>17.01.2024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547DD-F61D-4B47-9F48-CC1B71FFAF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609600" y="457200"/>
            <a:ext cx="83312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042400" y="1600200"/>
            <a:ext cx="2645664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9042400" y="457200"/>
            <a:ext cx="26416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DBADCDE-5968-4AEB-A6DE-918028160EC5}" type="datetimeFigureOut">
              <a:rPr lang="ru-RU" smtClean="0"/>
              <a:pPr/>
              <a:t>17.01.2024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DA547DD-F61D-4B47-9F48-CC1B71FFAF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39200" y="457200"/>
            <a:ext cx="2743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09600" y="457200"/>
            <a:ext cx="80264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839200" y="1600200"/>
            <a:ext cx="27432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ADCDE-5968-4AEB-A6DE-918028160EC5}" type="datetimeFigureOut">
              <a:rPr lang="ru-RU" smtClean="0"/>
              <a:pPr/>
              <a:t>17.01.2024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A547DD-F61D-4B47-9F48-CC1B71FFAF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609600" y="1447800"/>
            <a:ext cx="109728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7721600" y="6203667"/>
            <a:ext cx="34544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0DBADCDE-5968-4AEB-A6DE-918028160EC5}" type="datetimeFigureOut">
              <a:rPr lang="ru-RU" smtClean="0"/>
              <a:pPr/>
              <a:t>17.01.2024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844800" y="6203667"/>
            <a:ext cx="47752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214100" y="6181531"/>
            <a:ext cx="8128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0DA547DD-F61D-4B47-9F48-CC1B71FFAF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376916"/>
            <a:ext cx="10982325" cy="6189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27677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9" y="657224"/>
            <a:ext cx="4948236" cy="5600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676638"/>
            <a:ext cx="6057900" cy="4581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448300" y="219074"/>
            <a:ext cx="64960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Вглядись </a:t>
            </a:r>
            <a:r>
              <a:rPr lang="ru-RU" sz="2800" dirty="0">
                <a:solidFill>
                  <a:schemeClr val="bg1"/>
                </a:solidFill>
              </a:rPr>
              <a:t>в эти фотографии и ты поймешь, как жили ленинградцы </a:t>
            </a:r>
            <a:r>
              <a:rPr lang="ru-RU" sz="2800" dirty="0" smtClean="0">
                <a:solidFill>
                  <a:schemeClr val="bg1"/>
                </a:solidFill>
              </a:rPr>
              <a:t>блокадной </a:t>
            </a:r>
            <a:r>
              <a:rPr lang="ru-RU" sz="2800" dirty="0">
                <a:solidFill>
                  <a:schemeClr val="bg1"/>
                </a:solidFill>
              </a:rPr>
              <a:t>зимой</a:t>
            </a:r>
          </a:p>
        </p:txBody>
      </p:sp>
    </p:spTree>
    <p:extLst>
      <p:ext uri="{BB962C8B-B14F-4D97-AF65-F5344CB8AC3E}">
        <p14:creationId xmlns:p14="http://schemas.microsoft.com/office/powerpoint/2010/main" val="12578269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https://avatars.mds.yandex.net/get-zen_doc/1572663/pub_5c6bea20a4b16500aec9443a_5c6bea26b46ce100ae930e87/scale_1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2249" y="448831"/>
            <a:ext cx="9674802" cy="58281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36" y="605756"/>
            <a:ext cx="9899940" cy="556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92050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925" y="1912938"/>
            <a:ext cx="6280150" cy="470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28700" y="514350"/>
            <a:ext cx="105155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Наравне со взрослыми трудились на заводах и 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фабриках дети. 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Выпускали для фронта танки, пулемёты, мины, гранаты и другое вооружение.</a:t>
            </a:r>
          </a:p>
        </p:txBody>
      </p:sp>
    </p:spTree>
    <p:extLst>
      <p:ext uri="{BB962C8B-B14F-4D97-AF65-F5344CB8AC3E}">
        <p14:creationId xmlns:p14="http://schemas.microsoft.com/office/powerpoint/2010/main" val="933067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25" y="1119785"/>
            <a:ext cx="8820149" cy="543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774" y="342900"/>
            <a:ext cx="117062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«Дорога жизни» - эта дорога спасла многих ленинградцев. На таких машинах привозили хлеб в Ленинград и эвакуировали раненых, стариков и детей.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4" y="409575"/>
            <a:ext cx="9844555" cy="590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i.pinimg.com/originals/25/9e/72/259e721cf658e4838446aecaf4c9be41.jpg"/>
          <p:cNvPicPr>
            <a:picLocks noChangeAspect="1" noChangeArrowheads="1"/>
          </p:cNvPicPr>
          <p:nvPr/>
        </p:nvPicPr>
        <p:blipFill>
          <a:blip r:embed="rId2" cstate="print"/>
          <a:srcRect b="4729"/>
          <a:stretch>
            <a:fillRect/>
          </a:stretch>
        </p:blipFill>
        <p:spPr bwMode="auto">
          <a:xfrm>
            <a:off x="1252855" y="333375"/>
            <a:ext cx="9329420" cy="61323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i.pinimg.com/736x/85/9e/b0/859eb028da52db58cee6943a7c67d6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3582" y="352015"/>
            <a:ext cx="10951193" cy="60202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400050"/>
            <a:ext cx="9324975" cy="6193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2965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342852"/>
            <a:ext cx="9105900" cy="5972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6262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424684"/>
            <a:ext cx="10440404" cy="601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5803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regnum.ru/uploads/pictures/news/2018/12/20/regnum_picture_1545295809419905_norm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9782" y="274665"/>
            <a:ext cx="9278693" cy="61103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89" y="349993"/>
            <a:ext cx="10769311" cy="609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1051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4.infourok.ru/uploads/ex/0b65/0015549c-6ce54ade/img1.jpg"/>
          <p:cNvPicPr>
            <a:picLocks noChangeAspect="1" noChangeArrowheads="1"/>
          </p:cNvPicPr>
          <p:nvPr/>
        </p:nvPicPr>
        <p:blipFill>
          <a:blip r:embed="rId2" cstate="print"/>
          <a:srcRect l="21651" t="19550" r="24013" b="23750"/>
          <a:stretch>
            <a:fillRect/>
          </a:stretch>
        </p:blipFill>
        <p:spPr bwMode="auto">
          <a:xfrm>
            <a:off x="895350" y="380999"/>
            <a:ext cx="10176933" cy="59721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79" y="374943"/>
            <a:ext cx="10203872" cy="6006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8211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32673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1116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315503606_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0975" y="2000250"/>
            <a:ext cx="7105650" cy="4425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988" y="1570038"/>
            <a:ext cx="3328987" cy="470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67225" y="276225"/>
            <a:ext cx="7543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solidFill>
                  <a:schemeClr val="bg1"/>
                </a:solidFill>
              </a:rPr>
              <a:t>Дети </a:t>
            </a:r>
            <a:r>
              <a:rPr lang="ru-RU" sz="4800" b="1" dirty="0">
                <a:solidFill>
                  <a:schemeClr val="bg1"/>
                </a:solidFill>
              </a:rPr>
              <a:t>ходили за водой </a:t>
            </a:r>
            <a:r>
              <a:rPr lang="ru-RU" sz="4800" b="1" dirty="0" smtClean="0">
                <a:solidFill>
                  <a:schemeClr val="bg1"/>
                </a:solidFill>
              </a:rPr>
              <a:t>                    на </a:t>
            </a:r>
            <a:r>
              <a:rPr lang="ru-RU" sz="4800" b="1" dirty="0">
                <a:solidFill>
                  <a:schemeClr val="bg1"/>
                </a:solidFill>
              </a:rPr>
              <a:t>Неву</a:t>
            </a: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1" y="857248"/>
            <a:ext cx="7019924" cy="5264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4" y="3512938"/>
            <a:ext cx="4638672" cy="2609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6700" y="752475"/>
            <a:ext cx="421005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</a:rPr>
              <a:t>Хлеб блокадного Ленинграда</a:t>
            </a:r>
            <a:endParaRPr lang="ru-RU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18735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243</TotalTime>
  <Words>72</Words>
  <Application>Microsoft Office PowerPoint</Application>
  <PresentationFormat>Произвольный</PresentationFormat>
  <Paragraphs>5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Бумажная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Валентина</dc:creator>
  <cp:lastModifiedBy>Admin</cp:lastModifiedBy>
  <cp:revision>29</cp:revision>
  <dcterms:created xsi:type="dcterms:W3CDTF">2020-01-16T17:40:13Z</dcterms:created>
  <dcterms:modified xsi:type="dcterms:W3CDTF">2024-01-17T07:49:52Z</dcterms:modified>
</cp:coreProperties>
</file>